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6858000" cx="9906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0C9D368-6FEB-4D01-A07B-CC62CD4DAE7D}">
  <a:tblStyle styleId="{30C9D368-6FEB-4D01-A07B-CC62CD4DAE7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d675b28e1_0_0:notes"/>
          <p:cNvSpPr txBox="1"/>
          <p:nvPr>
            <p:ph idx="1" type="body"/>
          </p:nvPr>
        </p:nvSpPr>
        <p:spPr>
          <a:xfrm>
            <a:off x="685787" y="4343386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1475" lIns="81475" spcFirstLastPara="1" rIns="81475" wrap="square" tIns="814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07" name="Google Shape;107;g1d675b28e1_0_0:notes"/>
          <p:cNvSpPr/>
          <p:nvPr>
            <p:ph idx="2" type="sldImg"/>
          </p:nvPr>
        </p:nvSpPr>
        <p:spPr>
          <a:xfrm>
            <a:off x="952970" y="685795"/>
            <a:ext cx="4952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1d380a226_1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1d380a226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1d380a226_1_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1d380a226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1d380a226_1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1d380a226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1d380a226_1_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1d380a226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1d380a226_1_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1d380a226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1d380a226_1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1d380a226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d675b28e1_0_57:notes"/>
          <p:cNvSpPr/>
          <p:nvPr>
            <p:ph idx="2" type="sldImg"/>
          </p:nvPr>
        </p:nvSpPr>
        <p:spPr>
          <a:xfrm>
            <a:off x="952970" y="685795"/>
            <a:ext cx="4952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d675b28e1_0_57:notes"/>
          <p:cNvSpPr txBox="1"/>
          <p:nvPr>
            <p:ph idx="1" type="body"/>
          </p:nvPr>
        </p:nvSpPr>
        <p:spPr>
          <a:xfrm>
            <a:off x="685787" y="4343386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d675b28e1_0_28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d675b28e1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1d1f7a300_1_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1d1f7a300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1d1f7a300_1_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1d1f7a300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1d1f7a300_1_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1d1f7a300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1d380a226_1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1d380a226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1d380a226_1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1d380a226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1d380a226_1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1d380a226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title"/>
          </p:nvPr>
        </p:nvSpPr>
        <p:spPr>
          <a:xfrm>
            <a:off x="495000" y="273240"/>
            <a:ext cx="89150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/>
          <p:nvPr>
            <p:ph type="title"/>
          </p:nvPr>
        </p:nvSpPr>
        <p:spPr>
          <a:xfrm>
            <a:off x="495000" y="273240"/>
            <a:ext cx="89150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3" name="Google Shape;43;p11"/>
          <p:cNvSpPr txBox="1"/>
          <p:nvPr>
            <p:ph idx="1" type="body"/>
          </p:nvPr>
        </p:nvSpPr>
        <p:spPr>
          <a:xfrm>
            <a:off x="495000" y="1604520"/>
            <a:ext cx="89150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4" name="Google Shape;44;p11"/>
          <p:cNvSpPr txBox="1"/>
          <p:nvPr>
            <p:ph idx="2" type="body"/>
          </p:nvPr>
        </p:nvSpPr>
        <p:spPr>
          <a:xfrm>
            <a:off x="495000" y="3682080"/>
            <a:ext cx="89150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/>
          <p:nvPr>
            <p:ph type="title"/>
          </p:nvPr>
        </p:nvSpPr>
        <p:spPr>
          <a:xfrm>
            <a:off x="495000" y="273240"/>
            <a:ext cx="89150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7" name="Google Shape;47;p12"/>
          <p:cNvSpPr txBox="1"/>
          <p:nvPr>
            <p:ph idx="1"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8" name="Google Shape;48;p12"/>
          <p:cNvSpPr txBox="1"/>
          <p:nvPr>
            <p:ph idx="2"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9" name="Google Shape;49;p12"/>
          <p:cNvSpPr txBox="1"/>
          <p:nvPr>
            <p:ph idx="3" type="body"/>
          </p:nvPr>
        </p:nvSpPr>
        <p:spPr>
          <a:xfrm>
            <a:off x="5063040" y="3682080"/>
            <a:ext cx="4350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0" name="Google Shape;50;p12"/>
          <p:cNvSpPr txBox="1"/>
          <p:nvPr>
            <p:ph idx="4" type="body"/>
          </p:nvPr>
        </p:nvSpPr>
        <p:spPr>
          <a:xfrm>
            <a:off x="495000" y="3682080"/>
            <a:ext cx="4350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>
            <p:ph type="title"/>
          </p:nvPr>
        </p:nvSpPr>
        <p:spPr>
          <a:xfrm>
            <a:off x="495000" y="273240"/>
            <a:ext cx="89150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4" name="Google Shape;54;p13"/>
          <p:cNvSpPr txBox="1"/>
          <p:nvPr>
            <p:ph idx="2"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5" name="Google Shape;55;p13"/>
          <p:cNvSpPr/>
          <p:nvPr/>
        </p:nvSpPr>
        <p:spPr>
          <a:xfrm>
            <a:off x="495000" y="1604520"/>
            <a:ext cx="89150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495000" y="1604520"/>
            <a:ext cx="89150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ctrTitle"/>
          </p:nvPr>
        </p:nvSpPr>
        <p:spPr>
          <a:xfrm>
            <a:off x="337684" y="992767"/>
            <a:ext cx="9230700" cy="2736900"/>
          </a:xfrm>
          <a:prstGeom prst="rect">
            <a:avLst/>
          </a:prstGeom>
        </p:spPr>
        <p:txBody>
          <a:bodyPr anchorCtr="0" anchor="b" bIns="107225" lIns="107225" spcFirstLastPara="1" rIns="107225" wrap="square" tIns="1072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/>
        </p:txBody>
      </p:sp>
      <p:sp>
        <p:nvSpPr>
          <p:cNvPr id="63" name="Google Shape;63;p15"/>
          <p:cNvSpPr txBox="1"/>
          <p:nvPr>
            <p:ph idx="1" type="subTitle"/>
          </p:nvPr>
        </p:nvSpPr>
        <p:spPr>
          <a:xfrm>
            <a:off x="337675" y="3778833"/>
            <a:ext cx="9230700" cy="10569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/>
        </p:txBody>
      </p:sp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9178496" y="6217622"/>
            <a:ext cx="594300" cy="524700"/>
          </a:xfrm>
          <a:prstGeom prst="rect">
            <a:avLst/>
          </a:prstGeom>
        </p:spPr>
        <p:txBody>
          <a:bodyPr anchorCtr="0" anchor="ctr" bIns="107225" lIns="107225" spcFirstLastPara="1" rIns="107225" wrap="square" tIns="1072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/>
          <p:nvPr>
            <p:ph type="title"/>
          </p:nvPr>
        </p:nvSpPr>
        <p:spPr>
          <a:xfrm>
            <a:off x="337675" y="2867800"/>
            <a:ext cx="9230700" cy="1122300"/>
          </a:xfrm>
          <a:prstGeom prst="rect">
            <a:avLst/>
          </a:prstGeom>
        </p:spPr>
        <p:txBody>
          <a:bodyPr anchorCtr="0" anchor="ctr" bIns="107225" lIns="107225" spcFirstLastPara="1" rIns="107225" wrap="square" tIns="1072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9178496" y="6217622"/>
            <a:ext cx="594300" cy="524700"/>
          </a:xfrm>
          <a:prstGeom prst="rect">
            <a:avLst/>
          </a:prstGeom>
        </p:spPr>
        <p:txBody>
          <a:bodyPr anchorCtr="0" anchor="ctr" bIns="107225" lIns="107225" spcFirstLastPara="1" rIns="107225" wrap="square" tIns="1072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37675" y="593367"/>
            <a:ext cx="9230700" cy="7638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37675" y="1536633"/>
            <a:ext cx="9230700" cy="45552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>
            <a:lvl1pPr indent="-361950" lvl="0" marL="457200" rtl="0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30200" lvl="1" marL="914400" rtl="0">
              <a:spcBef>
                <a:spcPts val="19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19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19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19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19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19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19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1900"/>
              </a:spcBef>
              <a:spcAft>
                <a:spcPts val="19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2" type="sldNum"/>
          </p:nvPr>
        </p:nvSpPr>
        <p:spPr>
          <a:xfrm>
            <a:off x="9178496" y="6217622"/>
            <a:ext cx="594300" cy="524700"/>
          </a:xfrm>
          <a:prstGeom prst="rect">
            <a:avLst/>
          </a:prstGeom>
        </p:spPr>
        <p:txBody>
          <a:bodyPr anchorCtr="0" anchor="ctr" bIns="107225" lIns="107225" spcFirstLastPara="1" rIns="107225" wrap="square" tIns="1072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type="title"/>
          </p:nvPr>
        </p:nvSpPr>
        <p:spPr>
          <a:xfrm>
            <a:off x="337675" y="593367"/>
            <a:ext cx="9230700" cy="7638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" type="body"/>
          </p:nvPr>
        </p:nvSpPr>
        <p:spPr>
          <a:xfrm>
            <a:off x="337675" y="1536633"/>
            <a:ext cx="4333200" cy="45552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 rtl="0">
              <a:spcBef>
                <a:spcPts val="19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19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19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19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19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19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19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1900"/>
              </a:spcBef>
              <a:spcAft>
                <a:spcPts val="19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75" name="Google Shape;75;p18"/>
          <p:cNvSpPr txBox="1"/>
          <p:nvPr>
            <p:ph idx="2" type="body"/>
          </p:nvPr>
        </p:nvSpPr>
        <p:spPr>
          <a:xfrm>
            <a:off x="5235100" y="1536633"/>
            <a:ext cx="4333200" cy="45552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 rtl="0">
              <a:spcBef>
                <a:spcPts val="19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19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19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19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19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19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19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1900"/>
              </a:spcBef>
              <a:spcAft>
                <a:spcPts val="19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76" name="Google Shape;76;p18"/>
          <p:cNvSpPr txBox="1"/>
          <p:nvPr>
            <p:ph idx="12" type="sldNum"/>
          </p:nvPr>
        </p:nvSpPr>
        <p:spPr>
          <a:xfrm>
            <a:off x="9178496" y="6217622"/>
            <a:ext cx="594300" cy="524700"/>
          </a:xfrm>
          <a:prstGeom prst="rect">
            <a:avLst/>
          </a:prstGeom>
        </p:spPr>
        <p:txBody>
          <a:bodyPr anchorCtr="0" anchor="ctr" bIns="107225" lIns="107225" spcFirstLastPara="1" rIns="107225" wrap="square" tIns="1072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/>
          <p:nvPr>
            <p:ph type="title"/>
          </p:nvPr>
        </p:nvSpPr>
        <p:spPr>
          <a:xfrm>
            <a:off x="337675" y="593367"/>
            <a:ext cx="9230700" cy="7638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9178496" y="6217622"/>
            <a:ext cx="594300" cy="524700"/>
          </a:xfrm>
          <a:prstGeom prst="rect">
            <a:avLst/>
          </a:prstGeom>
        </p:spPr>
        <p:txBody>
          <a:bodyPr anchorCtr="0" anchor="ctr" bIns="107225" lIns="107225" spcFirstLastPara="1" rIns="107225" wrap="square" tIns="1072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337675" y="740800"/>
            <a:ext cx="3042000" cy="1007400"/>
          </a:xfrm>
          <a:prstGeom prst="rect">
            <a:avLst/>
          </a:prstGeom>
        </p:spPr>
        <p:txBody>
          <a:bodyPr anchorCtr="0" anchor="b" bIns="107225" lIns="107225" spcFirstLastPara="1" rIns="107225" wrap="square" tIns="1072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2" name="Google Shape;82;p20"/>
          <p:cNvSpPr txBox="1"/>
          <p:nvPr>
            <p:ph idx="1" type="body"/>
          </p:nvPr>
        </p:nvSpPr>
        <p:spPr>
          <a:xfrm>
            <a:off x="337675" y="1852800"/>
            <a:ext cx="3042000" cy="42390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9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19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19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19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19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19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19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1900"/>
              </a:spcBef>
              <a:spcAft>
                <a:spcPts val="19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83" name="Google Shape;83;p20"/>
          <p:cNvSpPr txBox="1"/>
          <p:nvPr>
            <p:ph idx="12" type="sldNum"/>
          </p:nvPr>
        </p:nvSpPr>
        <p:spPr>
          <a:xfrm>
            <a:off x="9178496" y="6217622"/>
            <a:ext cx="594300" cy="524700"/>
          </a:xfrm>
          <a:prstGeom prst="rect">
            <a:avLst/>
          </a:prstGeom>
        </p:spPr>
        <p:txBody>
          <a:bodyPr anchorCtr="0" anchor="ctr" bIns="107225" lIns="107225" spcFirstLastPara="1" rIns="107225" wrap="square" tIns="1072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 txBox="1"/>
          <p:nvPr>
            <p:ph type="title"/>
          </p:nvPr>
        </p:nvSpPr>
        <p:spPr>
          <a:xfrm>
            <a:off x="531104" y="600200"/>
            <a:ext cx="6898500" cy="5454600"/>
          </a:xfrm>
          <a:prstGeom prst="rect">
            <a:avLst/>
          </a:prstGeom>
        </p:spPr>
        <p:txBody>
          <a:bodyPr anchorCtr="0" anchor="ctr" bIns="107225" lIns="107225" spcFirstLastPara="1" rIns="107225" wrap="square" tIns="1072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86" name="Google Shape;86;p21"/>
          <p:cNvSpPr txBox="1"/>
          <p:nvPr>
            <p:ph idx="12" type="sldNum"/>
          </p:nvPr>
        </p:nvSpPr>
        <p:spPr>
          <a:xfrm>
            <a:off x="9178496" y="6217622"/>
            <a:ext cx="594300" cy="524700"/>
          </a:xfrm>
          <a:prstGeom prst="rect">
            <a:avLst/>
          </a:prstGeom>
        </p:spPr>
        <p:txBody>
          <a:bodyPr anchorCtr="0" anchor="ctr" bIns="107225" lIns="107225" spcFirstLastPara="1" rIns="107225" wrap="square" tIns="1072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2"/>
          <p:cNvSpPr/>
          <p:nvPr/>
        </p:nvSpPr>
        <p:spPr>
          <a:xfrm>
            <a:off x="4953000" y="-167"/>
            <a:ext cx="4953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2"/>
          <p:cNvSpPr txBox="1"/>
          <p:nvPr>
            <p:ph type="title"/>
          </p:nvPr>
        </p:nvSpPr>
        <p:spPr>
          <a:xfrm>
            <a:off x="287625" y="1644233"/>
            <a:ext cx="4382100" cy="1976400"/>
          </a:xfrm>
          <a:prstGeom prst="rect">
            <a:avLst/>
          </a:prstGeom>
        </p:spPr>
        <p:txBody>
          <a:bodyPr anchorCtr="0" anchor="b" bIns="107225" lIns="107225" spcFirstLastPara="1" rIns="107225" wrap="square" tIns="1072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9pPr>
          </a:lstStyle>
          <a:p/>
        </p:txBody>
      </p:sp>
      <p:sp>
        <p:nvSpPr>
          <p:cNvPr id="90" name="Google Shape;90;p22"/>
          <p:cNvSpPr txBox="1"/>
          <p:nvPr>
            <p:ph idx="1" type="subTitle"/>
          </p:nvPr>
        </p:nvSpPr>
        <p:spPr>
          <a:xfrm>
            <a:off x="287625" y="3737433"/>
            <a:ext cx="4382100" cy="16467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1" name="Google Shape;91;p22"/>
          <p:cNvSpPr txBox="1"/>
          <p:nvPr>
            <p:ph idx="2" type="body"/>
          </p:nvPr>
        </p:nvSpPr>
        <p:spPr>
          <a:xfrm>
            <a:off x="5351125" y="965433"/>
            <a:ext cx="4156800" cy="4926900"/>
          </a:xfrm>
          <a:prstGeom prst="rect">
            <a:avLst/>
          </a:prstGeom>
        </p:spPr>
        <p:txBody>
          <a:bodyPr anchorCtr="0" anchor="ctr" bIns="107225" lIns="107225" spcFirstLastPara="1" rIns="107225" wrap="square" tIns="107225">
            <a:noAutofit/>
          </a:bodyPr>
          <a:lstStyle>
            <a:lvl1pPr indent="-361950" lvl="0" marL="457200" rtl="0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30200" lvl="1" marL="914400" rtl="0">
              <a:spcBef>
                <a:spcPts val="19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19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19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19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19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19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19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1900"/>
              </a:spcBef>
              <a:spcAft>
                <a:spcPts val="19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9178496" y="6217622"/>
            <a:ext cx="594300" cy="524700"/>
          </a:xfrm>
          <a:prstGeom prst="rect">
            <a:avLst/>
          </a:prstGeom>
        </p:spPr>
        <p:txBody>
          <a:bodyPr anchorCtr="0" anchor="ctr" bIns="107225" lIns="107225" spcFirstLastPara="1" rIns="107225" wrap="square" tIns="1072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/>
          <p:nvPr>
            <p:ph idx="1" type="body"/>
          </p:nvPr>
        </p:nvSpPr>
        <p:spPr>
          <a:xfrm>
            <a:off x="337675" y="5640767"/>
            <a:ext cx="6498600" cy="806700"/>
          </a:xfrm>
          <a:prstGeom prst="rect">
            <a:avLst/>
          </a:prstGeom>
        </p:spPr>
        <p:txBody>
          <a:bodyPr anchorCtr="0" anchor="ctr" bIns="107225" lIns="107225" spcFirstLastPara="1" rIns="107225" wrap="square" tIns="1072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</a:lstStyle>
          <a:p/>
        </p:txBody>
      </p:sp>
      <p:sp>
        <p:nvSpPr>
          <p:cNvPr id="95" name="Google Shape;95;p23"/>
          <p:cNvSpPr txBox="1"/>
          <p:nvPr>
            <p:ph idx="12" type="sldNum"/>
          </p:nvPr>
        </p:nvSpPr>
        <p:spPr>
          <a:xfrm>
            <a:off x="9178496" y="6217622"/>
            <a:ext cx="594300" cy="524700"/>
          </a:xfrm>
          <a:prstGeom prst="rect">
            <a:avLst/>
          </a:prstGeom>
        </p:spPr>
        <p:txBody>
          <a:bodyPr anchorCtr="0" anchor="ctr" bIns="107225" lIns="107225" spcFirstLastPara="1" rIns="107225" wrap="square" tIns="1072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"/>
          <p:cNvSpPr txBox="1"/>
          <p:nvPr>
            <p:ph hasCustomPrompt="1" type="title"/>
          </p:nvPr>
        </p:nvSpPr>
        <p:spPr>
          <a:xfrm>
            <a:off x="337675" y="1474833"/>
            <a:ext cx="9230700" cy="2618100"/>
          </a:xfrm>
          <a:prstGeom prst="rect">
            <a:avLst/>
          </a:prstGeom>
        </p:spPr>
        <p:txBody>
          <a:bodyPr anchorCtr="0" anchor="b" bIns="107225" lIns="107225" spcFirstLastPara="1" rIns="107225" wrap="square" tIns="1072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100"/>
              <a:buNone/>
              <a:defRPr sz="14100"/>
            </a:lvl9pPr>
          </a:lstStyle>
          <a:p>
            <a:r>
              <a:t>xx%</a:t>
            </a:r>
          </a:p>
        </p:txBody>
      </p:sp>
      <p:sp>
        <p:nvSpPr>
          <p:cNvPr id="98" name="Google Shape;98;p24"/>
          <p:cNvSpPr txBox="1"/>
          <p:nvPr>
            <p:ph idx="1" type="body"/>
          </p:nvPr>
        </p:nvSpPr>
        <p:spPr>
          <a:xfrm>
            <a:off x="337675" y="4202967"/>
            <a:ext cx="9230700" cy="17343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>
            <a:lvl1pPr indent="-361950" lvl="0" marL="457200" rtl="0" algn="ctr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30200" lvl="1" marL="914400" rtl="0" algn="ctr">
              <a:spcBef>
                <a:spcPts val="19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 algn="ctr">
              <a:spcBef>
                <a:spcPts val="19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 algn="ctr">
              <a:spcBef>
                <a:spcPts val="19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 algn="ctr">
              <a:spcBef>
                <a:spcPts val="19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 algn="ctr">
              <a:spcBef>
                <a:spcPts val="19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 algn="ctr">
              <a:spcBef>
                <a:spcPts val="19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 algn="ctr">
              <a:spcBef>
                <a:spcPts val="19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 algn="ctr">
              <a:spcBef>
                <a:spcPts val="1900"/>
              </a:spcBef>
              <a:spcAft>
                <a:spcPts val="19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9178496" y="6217622"/>
            <a:ext cx="594300" cy="524700"/>
          </a:xfrm>
          <a:prstGeom prst="rect">
            <a:avLst/>
          </a:prstGeom>
        </p:spPr>
        <p:txBody>
          <a:bodyPr anchorCtr="0" anchor="ctr" bIns="107225" lIns="107225" spcFirstLastPara="1" rIns="107225" wrap="square" tIns="1072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5"/>
          <p:cNvSpPr txBox="1"/>
          <p:nvPr>
            <p:ph idx="12" type="sldNum"/>
          </p:nvPr>
        </p:nvSpPr>
        <p:spPr>
          <a:xfrm>
            <a:off x="9178496" y="6217622"/>
            <a:ext cx="594300" cy="524700"/>
          </a:xfrm>
          <a:prstGeom prst="rect">
            <a:avLst/>
          </a:prstGeom>
        </p:spPr>
        <p:txBody>
          <a:bodyPr anchorCtr="0" anchor="ctr" bIns="107225" lIns="107225" spcFirstLastPara="1" rIns="107225" wrap="square" tIns="1072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AND_BODY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6"/>
          <p:cNvSpPr txBox="1"/>
          <p:nvPr>
            <p:ph type="title"/>
          </p:nvPr>
        </p:nvSpPr>
        <p:spPr>
          <a:xfrm>
            <a:off x="495269" y="273352"/>
            <a:ext cx="8914500" cy="11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7225" lIns="107225" spcFirstLastPara="1" rIns="107225" wrap="square" tIns="1072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3300"/>
              <a:buNone/>
              <a:defRPr b="0" i="0" sz="17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3300"/>
              <a:buNone/>
              <a:defRPr b="0" i="0" sz="17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3300"/>
              <a:buNone/>
              <a:defRPr b="0" i="0" sz="17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3300"/>
              <a:buNone/>
              <a:defRPr b="0" i="0" sz="17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3300"/>
              <a:buNone/>
              <a:defRPr b="0" i="0" sz="17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3300"/>
              <a:buNone/>
              <a:defRPr b="0" i="0" sz="17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3300"/>
              <a:buNone/>
              <a:defRPr b="0" i="0" sz="17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3300"/>
              <a:buNone/>
              <a:defRPr b="0" i="0" sz="17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3300"/>
              <a:buNone/>
              <a:defRPr b="0" i="0" sz="1700" u="none" cap="none" strike="noStrike"/>
            </a:lvl9pPr>
          </a:lstStyle>
          <a:p/>
        </p:txBody>
      </p:sp>
      <p:sp>
        <p:nvSpPr>
          <p:cNvPr id="104" name="Google Shape;104;p26"/>
          <p:cNvSpPr txBox="1"/>
          <p:nvPr>
            <p:ph idx="1" type="subTitle"/>
          </p:nvPr>
        </p:nvSpPr>
        <p:spPr>
          <a:xfrm>
            <a:off x="495269" y="1604841"/>
            <a:ext cx="8716500" cy="3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7225" lIns="107225" spcFirstLastPara="1" rIns="107225" wrap="square" tIns="1072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2100"/>
              <a:buNone/>
              <a:defRPr b="0" i="0" sz="1700" u="none" cap="none" strike="noStrike"/>
            </a:lvl1pPr>
            <a:lvl2pPr indent="0" lvl="1" marL="431800" marR="0" rtl="0" algn="l">
              <a:spcBef>
                <a:spcPts val="1900"/>
              </a:spcBef>
              <a:spcAft>
                <a:spcPts val="0"/>
              </a:spcAft>
              <a:buSzPts val="1600"/>
              <a:buNone/>
              <a:defRPr b="0" i="0" sz="1700" u="none" cap="none" strike="noStrike"/>
            </a:lvl2pPr>
            <a:lvl3pPr indent="0" lvl="2" marL="876300" marR="0" rtl="0" algn="l">
              <a:spcBef>
                <a:spcPts val="1900"/>
              </a:spcBef>
              <a:spcAft>
                <a:spcPts val="0"/>
              </a:spcAft>
              <a:buSzPts val="1600"/>
              <a:buNone/>
              <a:defRPr b="0" i="0" sz="1700" u="none" cap="none" strike="noStrike"/>
            </a:lvl3pPr>
            <a:lvl4pPr indent="0" lvl="3" marL="1308100" marR="0" rtl="0" algn="l">
              <a:spcBef>
                <a:spcPts val="1900"/>
              </a:spcBef>
              <a:spcAft>
                <a:spcPts val="0"/>
              </a:spcAft>
              <a:buSzPts val="1600"/>
              <a:buNone/>
              <a:defRPr b="0" i="0" sz="1700" u="none" cap="none" strike="noStrike"/>
            </a:lvl4pPr>
            <a:lvl5pPr indent="0" lvl="4" marL="1752600" marR="0" rtl="0" algn="l">
              <a:spcBef>
                <a:spcPts val="1900"/>
              </a:spcBef>
              <a:spcAft>
                <a:spcPts val="0"/>
              </a:spcAft>
              <a:buSzPts val="1600"/>
              <a:buNone/>
              <a:defRPr b="0" i="0" sz="1700" u="none" cap="none" strike="noStrike"/>
            </a:lvl5pPr>
            <a:lvl6pPr indent="0" lvl="5" marL="2184400" marR="0" rtl="0" algn="l">
              <a:spcBef>
                <a:spcPts val="1900"/>
              </a:spcBef>
              <a:spcAft>
                <a:spcPts val="0"/>
              </a:spcAft>
              <a:buSzPts val="1600"/>
              <a:buNone/>
              <a:defRPr b="0" i="0" sz="1700" u="none" cap="none" strike="noStrike"/>
            </a:lvl6pPr>
            <a:lvl7pPr indent="0" lvl="6" marL="2628900" marR="0" rtl="0" algn="l">
              <a:spcBef>
                <a:spcPts val="1900"/>
              </a:spcBef>
              <a:spcAft>
                <a:spcPts val="0"/>
              </a:spcAft>
              <a:buSzPts val="1600"/>
              <a:buNone/>
              <a:defRPr b="0" i="0" sz="1700" u="none" cap="none" strike="noStrike"/>
            </a:lvl7pPr>
            <a:lvl8pPr indent="0" lvl="7" marL="3060700" marR="0" rtl="0" algn="l">
              <a:spcBef>
                <a:spcPts val="1900"/>
              </a:spcBef>
              <a:spcAft>
                <a:spcPts val="0"/>
              </a:spcAft>
              <a:buSzPts val="1600"/>
              <a:buNone/>
              <a:defRPr b="0" i="0" sz="1700" u="none" cap="none" strike="noStrike"/>
            </a:lvl8pPr>
            <a:lvl9pPr indent="0" lvl="8" marL="3505200" marR="0" rtl="0" algn="l">
              <a:spcBef>
                <a:spcPts val="1900"/>
              </a:spcBef>
              <a:spcAft>
                <a:spcPts val="1900"/>
              </a:spcAft>
              <a:buSzPts val="1600"/>
              <a:buNone/>
              <a:defRPr b="0" i="0" sz="17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495000" y="273240"/>
            <a:ext cx="89150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495000" y="273240"/>
            <a:ext cx="89150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0" name="Google Shape;20;p5"/>
          <p:cNvSpPr txBox="1"/>
          <p:nvPr>
            <p:ph idx="1" type="body"/>
          </p:nvPr>
        </p:nvSpPr>
        <p:spPr>
          <a:xfrm>
            <a:off x="495000" y="1604520"/>
            <a:ext cx="4350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1" name="Google Shape;21;p5"/>
          <p:cNvSpPr txBox="1"/>
          <p:nvPr>
            <p:ph idx="2" type="body"/>
          </p:nvPr>
        </p:nvSpPr>
        <p:spPr>
          <a:xfrm>
            <a:off x="5063040" y="1604520"/>
            <a:ext cx="4350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495000" y="273240"/>
            <a:ext cx="89150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/>
          <p:nvPr>
            <p:ph idx="1" type="subTitle"/>
          </p:nvPr>
        </p:nvSpPr>
        <p:spPr>
          <a:xfrm>
            <a:off x="495000" y="273240"/>
            <a:ext cx="891504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/>
          <p:nvPr>
            <p:ph type="title"/>
          </p:nvPr>
        </p:nvSpPr>
        <p:spPr>
          <a:xfrm>
            <a:off x="495000" y="273240"/>
            <a:ext cx="89150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8" name="Google Shape;28;p8"/>
          <p:cNvSpPr txBox="1"/>
          <p:nvPr>
            <p:ph idx="1"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9" name="Google Shape;29;p8"/>
          <p:cNvSpPr txBox="1"/>
          <p:nvPr>
            <p:ph idx="2" type="body"/>
          </p:nvPr>
        </p:nvSpPr>
        <p:spPr>
          <a:xfrm>
            <a:off x="495000" y="3682080"/>
            <a:ext cx="4350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0" name="Google Shape;30;p8"/>
          <p:cNvSpPr txBox="1"/>
          <p:nvPr>
            <p:ph idx="3" type="body"/>
          </p:nvPr>
        </p:nvSpPr>
        <p:spPr>
          <a:xfrm>
            <a:off x="5063040" y="1604520"/>
            <a:ext cx="4350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title"/>
          </p:nvPr>
        </p:nvSpPr>
        <p:spPr>
          <a:xfrm>
            <a:off x="495000" y="273240"/>
            <a:ext cx="89150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3" name="Google Shape;33;p9"/>
          <p:cNvSpPr txBox="1"/>
          <p:nvPr>
            <p:ph idx="1" type="body"/>
          </p:nvPr>
        </p:nvSpPr>
        <p:spPr>
          <a:xfrm>
            <a:off x="495000" y="1604520"/>
            <a:ext cx="4350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4" name="Google Shape;34;p9"/>
          <p:cNvSpPr txBox="1"/>
          <p:nvPr>
            <p:ph idx="2"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5" name="Google Shape;35;p9"/>
          <p:cNvSpPr txBox="1"/>
          <p:nvPr>
            <p:ph idx="3" type="body"/>
          </p:nvPr>
        </p:nvSpPr>
        <p:spPr>
          <a:xfrm>
            <a:off x="5063040" y="3682080"/>
            <a:ext cx="4350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/>
          <p:nvPr>
            <p:ph type="title"/>
          </p:nvPr>
        </p:nvSpPr>
        <p:spPr>
          <a:xfrm>
            <a:off x="495000" y="273240"/>
            <a:ext cx="89150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8" name="Google Shape;38;p10"/>
          <p:cNvSpPr txBox="1"/>
          <p:nvPr>
            <p:ph idx="1"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9" name="Google Shape;39;p10"/>
          <p:cNvSpPr txBox="1"/>
          <p:nvPr>
            <p:ph idx="2"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0" name="Google Shape;40;p10"/>
          <p:cNvSpPr txBox="1"/>
          <p:nvPr>
            <p:ph idx="3" type="body"/>
          </p:nvPr>
        </p:nvSpPr>
        <p:spPr>
          <a:xfrm>
            <a:off x="495000" y="3682080"/>
            <a:ext cx="89150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95000" y="273240"/>
            <a:ext cx="89150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95000" y="6247440"/>
            <a:ext cx="2307600" cy="473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387600" y="6247440"/>
            <a:ext cx="3139920" cy="473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7102440" y="6247440"/>
            <a:ext cx="2307600" cy="473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4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title"/>
          </p:nvPr>
        </p:nvSpPr>
        <p:spPr>
          <a:xfrm>
            <a:off x="337675" y="593367"/>
            <a:ext cx="92307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225" lIns="107225" spcFirstLastPara="1" rIns="107225" wrap="square" tIns="1072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None/>
              <a:defRPr sz="3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337675" y="1536633"/>
            <a:ext cx="923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225" lIns="107225" spcFirstLastPara="1" rIns="107225" wrap="square" tIns="107225">
            <a:noAutofit/>
          </a:bodyPr>
          <a:lstStyle>
            <a:lvl1pPr indent="-3619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Char char="●"/>
              <a:defRPr sz="2100">
                <a:solidFill>
                  <a:schemeClr val="dk2"/>
                </a:solidFill>
              </a:defRPr>
            </a:lvl1pPr>
            <a:lvl2pPr indent="-330200" lvl="1" marL="914400" rtl="0">
              <a:lnSpc>
                <a:spcPct val="115000"/>
              </a:lnSpc>
              <a:spcBef>
                <a:spcPts val="1900"/>
              </a:spcBef>
              <a:spcAft>
                <a:spcPts val="0"/>
              </a:spcAft>
              <a:buClr>
                <a:schemeClr val="dk2"/>
              </a:buClr>
              <a:buSzPts val="1600"/>
              <a:buChar char="○"/>
              <a:defRPr sz="1600">
                <a:solidFill>
                  <a:schemeClr val="dk2"/>
                </a:solidFill>
              </a:defRPr>
            </a:lvl2pPr>
            <a:lvl3pPr indent="-330200" lvl="2" marL="1371600" rtl="0">
              <a:lnSpc>
                <a:spcPct val="115000"/>
              </a:lnSpc>
              <a:spcBef>
                <a:spcPts val="1900"/>
              </a:spcBef>
              <a:spcAft>
                <a:spcPts val="0"/>
              </a:spcAft>
              <a:buClr>
                <a:schemeClr val="dk2"/>
              </a:buClr>
              <a:buSzPts val="1600"/>
              <a:buChar char="■"/>
              <a:defRPr sz="1600">
                <a:solidFill>
                  <a:schemeClr val="dk2"/>
                </a:solidFill>
              </a:defRPr>
            </a:lvl3pPr>
            <a:lvl4pPr indent="-330200" lvl="3" marL="1828800" rtl="0">
              <a:lnSpc>
                <a:spcPct val="115000"/>
              </a:lnSpc>
              <a:spcBef>
                <a:spcPts val="190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4pPr>
            <a:lvl5pPr indent="-330200" lvl="4" marL="2286000" rtl="0">
              <a:lnSpc>
                <a:spcPct val="115000"/>
              </a:lnSpc>
              <a:spcBef>
                <a:spcPts val="1900"/>
              </a:spcBef>
              <a:spcAft>
                <a:spcPts val="0"/>
              </a:spcAft>
              <a:buClr>
                <a:schemeClr val="dk2"/>
              </a:buClr>
              <a:buSzPts val="1600"/>
              <a:buChar char="○"/>
              <a:defRPr sz="1600">
                <a:solidFill>
                  <a:schemeClr val="dk2"/>
                </a:solidFill>
              </a:defRPr>
            </a:lvl5pPr>
            <a:lvl6pPr indent="-330200" lvl="5" marL="2743200" rtl="0">
              <a:lnSpc>
                <a:spcPct val="115000"/>
              </a:lnSpc>
              <a:spcBef>
                <a:spcPts val="1900"/>
              </a:spcBef>
              <a:spcAft>
                <a:spcPts val="0"/>
              </a:spcAft>
              <a:buClr>
                <a:schemeClr val="dk2"/>
              </a:buClr>
              <a:buSzPts val="1600"/>
              <a:buChar char="■"/>
              <a:defRPr sz="1600">
                <a:solidFill>
                  <a:schemeClr val="dk2"/>
                </a:solidFill>
              </a:defRPr>
            </a:lvl6pPr>
            <a:lvl7pPr indent="-330200" lvl="6" marL="3200400" rtl="0">
              <a:lnSpc>
                <a:spcPct val="115000"/>
              </a:lnSpc>
              <a:spcBef>
                <a:spcPts val="190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7pPr>
            <a:lvl8pPr indent="-330200" lvl="7" marL="3657600" rtl="0">
              <a:lnSpc>
                <a:spcPct val="115000"/>
              </a:lnSpc>
              <a:spcBef>
                <a:spcPts val="1900"/>
              </a:spcBef>
              <a:spcAft>
                <a:spcPts val="0"/>
              </a:spcAft>
              <a:buClr>
                <a:schemeClr val="dk2"/>
              </a:buClr>
              <a:buSzPts val="1600"/>
              <a:buChar char="○"/>
              <a:defRPr sz="1600">
                <a:solidFill>
                  <a:schemeClr val="dk2"/>
                </a:solidFill>
              </a:defRPr>
            </a:lvl8pPr>
            <a:lvl9pPr indent="-330200" lvl="8" marL="4114800" rtl="0">
              <a:lnSpc>
                <a:spcPct val="115000"/>
              </a:lnSpc>
              <a:spcBef>
                <a:spcPts val="1900"/>
              </a:spcBef>
              <a:spcAft>
                <a:spcPts val="1900"/>
              </a:spcAft>
              <a:buClr>
                <a:schemeClr val="dk2"/>
              </a:buClr>
              <a:buSzPts val="1600"/>
              <a:buChar char="■"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9178496" y="6217622"/>
            <a:ext cx="5943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07225" lIns="107225" spcFirstLastPara="1" rIns="107225" wrap="square" tIns="107225">
            <a:noAutofit/>
          </a:bodyPr>
          <a:lstStyle>
            <a:lvl1pPr lvl="0" rtl="0" algn="r">
              <a:buNone/>
              <a:defRPr sz="1100">
                <a:solidFill>
                  <a:schemeClr val="dk2"/>
                </a:solidFill>
              </a:defRPr>
            </a:lvl1pPr>
            <a:lvl2pPr lvl="1" rtl="0" algn="r">
              <a:buNone/>
              <a:defRPr sz="1100">
                <a:solidFill>
                  <a:schemeClr val="dk2"/>
                </a:solidFill>
              </a:defRPr>
            </a:lvl2pPr>
            <a:lvl3pPr lvl="2" rtl="0" algn="r">
              <a:buNone/>
              <a:defRPr sz="1100">
                <a:solidFill>
                  <a:schemeClr val="dk2"/>
                </a:solidFill>
              </a:defRPr>
            </a:lvl3pPr>
            <a:lvl4pPr lvl="3" rtl="0" algn="r">
              <a:buNone/>
              <a:defRPr sz="1100">
                <a:solidFill>
                  <a:schemeClr val="dk2"/>
                </a:solidFill>
              </a:defRPr>
            </a:lvl4pPr>
            <a:lvl5pPr lvl="4" rtl="0" algn="r">
              <a:buNone/>
              <a:defRPr sz="1100">
                <a:solidFill>
                  <a:schemeClr val="dk2"/>
                </a:solidFill>
              </a:defRPr>
            </a:lvl5pPr>
            <a:lvl6pPr lvl="5" rtl="0" algn="r">
              <a:buNone/>
              <a:defRPr sz="1100">
                <a:solidFill>
                  <a:schemeClr val="dk2"/>
                </a:solidFill>
              </a:defRPr>
            </a:lvl6pPr>
            <a:lvl7pPr lvl="6" rtl="0" algn="r">
              <a:buNone/>
              <a:defRPr sz="1100">
                <a:solidFill>
                  <a:schemeClr val="dk2"/>
                </a:solidFill>
              </a:defRPr>
            </a:lvl7pPr>
            <a:lvl8pPr lvl="7" rtl="0" algn="r">
              <a:buNone/>
              <a:defRPr sz="1100">
                <a:solidFill>
                  <a:schemeClr val="dk2"/>
                </a:solidFill>
              </a:defRPr>
            </a:lvl8pPr>
            <a:lvl9pPr lvl="8" rtl="0" algn="r">
              <a:buNone/>
              <a:defRPr sz="11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7"/>
          <p:cNvSpPr txBox="1"/>
          <p:nvPr/>
        </p:nvSpPr>
        <p:spPr>
          <a:xfrm>
            <a:off x="495269" y="1604841"/>
            <a:ext cx="8716500" cy="39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Introdução a algoritmos</a:t>
            </a:r>
            <a:endParaRPr b="0" i="0" sz="3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/>
              <a:t>Estrutura de repetição - teste no início</a:t>
            </a:r>
            <a:endParaRPr b="0" i="0" sz="2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7"/>
          <p:cNvSpPr txBox="1"/>
          <p:nvPr/>
        </p:nvSpPr>
        <p:spPr>
          <a:xfrm>
            <a:off x="1062937" y="5391926"/>
            <a:ext cx="3760800" cy="11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Profª. Bianca Portes </a:t>
            </a:r>
            <a:r>
              <a:rPr lang="en-US" sz="1700"/>
              <a:t>				</a:t>
            </a:r>
            <a:endParaRPr sz="17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/>
              <a:t>bianca.castro@ifsudestemg.edu.br</a:t>
            </a:r>
            <a:endParaRPr sz="1700"/>
          </a:p>
        </p:txBody>
      </p:sp>
      <p:pic>
        <p:nvPicPr>
          <p:cNvPr id="111" name="Google Shape;11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323027" cy="2038869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7"/>
          <p:cNvSpPr txBox="1"/>
          <p:nvPr/>
        </p:nvSpPr>
        <p:spPr>
          <a:xfrm>
            <a:off x="2388692" y="6326913"/>
            <a:ext cx="7428600" cy="51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7550" lIns="87550" spcFirstLastPara="1" rIns="87550" wrap="square" tIns="875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000000"/>
                </a:solidFill>
              </a:rPr>
              <a:t>Material baseado nos slides de </a:t>
            </a:r>
            <a:r>
              <a:rPr lang="en-US" sz="1700"/>
              <a:t>AEDI</a:t>
            </a:r>
            <a:r>
              <a:rPr lang="en-US" sz="1700">
                <a:solidFill>
                  <a:srgbClr val="000000"/>
                </a:solidFill>
              </a:rPr>
              <a:t> d</a:t>
            </a:r>
            <a:r>
              <a:rPr lang="en-US" sz="1700"/>
              <a:t>o prof Lucas Lattari</a:t>
            </a:r>
            <a:endParaRPr sz="17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6"/>
          <p:cNvSpPr txBox="1"/>
          <p:nvPr>
            <p:ph type="title"/>
          </p:nvPr>
        </p:nvSpPr>
        <p:spPr>
          <a:xfrm>
            <a:off x="337675" y="593367"/>
            <a:ext cx="9230700" cy="7638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Repetição com teste no início</a:t>
            </a:r>
            <a:endParaRPr/>
          </a:p>
        </p:txBody>
      </p:sp>
      <p:sp>
        <p:nvSpPr>
          <p:cNvPr id="175" name="Google Shape;175;p36"/>
          <p:cNvSpPr txBox="1"/>
          <p:nvPr>
            <p:ph idx="1" type="body"/>
          </p:nvPr>
        </p:nvSpPr>
        <p:spPr>
          <a:xfrm>
            <a:off x="337675" y="1536633"/>
            <a:ext cx="9230700" cy="45552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 comando abaixo faz justamente o que precisamos… ele </a:t>
            </a:r>
            <a:r>
              <a:rPr b="1" lang="en-US">
                <a:solidFill>
                  <a:srgbClr val="0000FF"/>
                </a:solidFill>
              </a:rPr>
              <a:t>repete</a:t>
            </a:r>
            <a:r>
              <a:rPr lang="en-US"/>
              <a:t> as </a:t>
            </a:r>
            <a:r>
              <a:rPr lang="en-US"/>
              <a:t>instruções do </a:t>
            </a:r>
            <a:r>
              <a:rPr b="1" lang="en-US"/>
              <a:t>bloco de comandos</a:t>
            </a:r>
            <a:r>
              <a:rPr lang="en-US"/>
              <a:t> </a:t>
            </a:r>
            <a:r>
              <a:rPr b="1" lang="en-US"/>
              <a:t>enquanto</a:t>
            </a:r>
            <a:r>
              <a:rPr lang="en-US"/>
              <a:t> a condição for </a:t>
            </a:r>
            <a:r>
              <a:rPr b="1" lang="en-US"/>
              <a:t>verdadeira</a:t>
            </a:r>
            <a:endParaRPr b="1"/>
          </a:p>
          <a:p>
            <a:pPr indent="0" lvl="0" marL="45720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190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Sempre que a condição for </a:t>
            </a:r>
            <a:r>
              <a:rPr b="1" lang="en-US"/>
              <a:t>verdadeira</a:t>
            </a:r>
            <a:r>
              <a:rPr lang="en-US"/>
              <a:t>, a estrutura </a:t>
            </a:r>
            <a:r>
              <a:rPr i="1" lang="en-US"/>
              <a:t>while</a:t>
            </a:r>
            <a:r>
              <a:rPr lang="en-US"/>
              <a:t> repetirá a sequência definida no bloco de comandos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/>
              <a:t>Quando a condição for </a:t>
            </a:r>
            <a:r>
              <a:rPr b="1" lang="en-US"/>
              <a:t>falsa</a:t>
            </a:r>
            <a:r>
              <a:rPr lang="en-US"/>
              <a:t>, o controle </a:t>
            </a:r>
            <a:r>
              <a:rPr b="1" lang="en-US"/>
              <a:t>sai </a:t>
            </a:r>
            <a:r>
              <a:rPr lang="en-US"/>
              <a:t>da estrutura, passando para as próximas instruções após o </a:t>
            </a:r>
            <a:r>
              <a:rPr i="1" lang="en-US"/>
              <a:t>while</a:t>
            </a:r>
            <a:endParaRPr i="1"/>
          </a:p>
        </p:txBody>
      </p:sp>
      <p:graphicFrame>
        <p:nvGraphicFramePr>
          <p:cNvPr id="176" name="Google Shape;176;p36"/>
          <p:cNvGraphicFramePr/>
          <p:nvPr/>
        </p:nvGraphicFramePr>
        <p:xfrm>
          <a:off x="952525" y="2516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{30C9D368-6FEB-4D01-A07B-CC62CD4DAE7D}</a:tableStyleId>
              </a:tblPr>
              <a:tblGrid>
                <a:gridCol w="4000500"/>
                <a:gridCol w="4000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/>
                        <a:t>Pseudolinguagem</a:t>
                      </a:r>
                      <a:endParaRPr b="1" sz="2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/>
                        <a:t>Linguagem Python</a:t>
                      </a:r>
                      <a:endParaRPr b="1" sz="20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sng"/>
                        <a:t>enquanto</a:t>
                      </a:r>
                      <a:r>
                        <a:rPr lang="en-US" sz="2000"/>
                        <a:t> ( &lt;condição&gt; ) </a:t>
                      </a:r>
                      <a:r>
                        <a:rPr lang="en-US" sz="2000" u="sng"/>
                        <a:t>faça</a:t>
                      </a:r>
                      <a:endParaRPr sz="2000" u="sng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         Bloco de comandos</a:t>
                      </a:r>
                      <a:endParaRPr sz="2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sng"/>
                        <a:t>while </a:t>
                      </a:r>
                      <a:r>
                        <a:rPr lang="en-US" sz="2000"/>
                        <a:t>( &lt;condição&gt; ) :</a:t>
                      </a:r>
                      <a:endParaRPr sz="2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        Bloco de comandos</a:t>
                      </a:r>
                      <a:endParaRPr sz="2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7"/>
          <p:cNvSpPr txBox="1"/>
          <p:nvPr>
            <p:ph type="title"/>
          </p:nvPr>
        </p:nvSpPr>
        <p:spPr>
          <a:xfrm>
            <a:off x="337675" y="593367"/>
            <a:ext cx="9230700" cy="7638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Repetição com teste no início</a:t>
            </a:r>
            <a:endParaRPr/>
          </a:p>
        </p:txBody>
      </p:sp>
      <p:sp>
        <p:nvSpPr>
          <p:cNvPr id="182" name="Google Shape;182;p37"/>
          <p:cNvSpPr txBox="1"/>
          <p:nvPr>
            <p:ph idx="1" type="body"/>
          </p:nvPr>
        </p:nvSpPr>
        <p:spPr>
          <a:xfrm>
            <a:off x="337675" y="1536633"/>
            <a:ext cx="9230700" cy="45552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 código abaixo imprime na tela a frase </a:t>
            </a:r>
            <a:r>
              <a:rPr b="1" lang="en-US"/>
              <a:t>“Adoro biscoitos!” </a:t>
            </a:r>
            <a:r>
              <a:rPr lang="en-US"/>
              <a:t>por 5 vezes</a:t>
            </a:r>
            <a:endParaRPr/>
          </a:p>
          <a:p>
            <a:pPr indent="0" lvl="0" marL="45720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i = 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while( i &lt;= 5):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	print(“Adoro biscoitos!!!”)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	i = i + 1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1900"/>
              </a:spcBef>
              <a:spcAft>
                <a:spcPts val="190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3" name="Google Shape;183;p37"/>
          <p:cNvSpPr txBox="1"/>
          <p:nvPr/>
        </p:nvSpPr>
        <p:spPr>
          <a:xfrm>
            <a:off x="3313925" y="5983500"/>
            <a:ext cx="56727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Observe no quadro o que acontece...</a:t>
            </a:r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8"/>
          <p:cNvSpPr txBox="1"/>
          <p:nvPr>
            <p:ph type="title"/>
          </p:nvPr>
        </p:nvSpPr>
        <p:spPr>
          <a:xfrm>
            <a:off x="337675" y="593367"/>
            <a:ext cx="9230700" cy="7638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Pare e pense...</a:t>
            </a:r>
            <a:endParaRPr/>
          </a:p>
        </p:txBody>
      </p:sp>
      <p:sp>
        <p:nvSpPr>
          <p:cNvPr id="189" name="Google Shape;189;p38"/>
          <p:cNvSpPr txBox="1"/>
          <p:nvPr>
            <p:ph idx="1" type="body"/>
          </p:nvPr>
        </p:nvSpPr>
        <p:spPr>
          <a:xfrm>
            <a:off x="337675" y="1536633"/>
            <a:ext cx="9230700" cy="45552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Como faríamos para repetir a frase </a:t>
            </a:r>
            <a:r>
              <a:rPr b="1" lang="en-US"/>
              <a:t>“Comi </a:t>
            </a:r>
            <a:r>
              <a:rPr b="1" i="1" lang="en-US"/>
              <a:t>N</a:t>
            </a:r>
            <a:r>
              <a:rPr b="1" lang="en-US"/>
              <a:t> biscoitos!”</a:t>
            </a:r>
            <a:r>
              <a:rPr lang="en-US"/>
              <a:t>, sendo N fornecido pelo usuário?</a:t>
            </a:r>
            <a:endParaRPr/>
          </a:p>
          <a:p>
            <a:pPr indent="0" lvl="0" marL="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/>
              <a:t>	Por exemplo, se o usuário fornecer N = 4, faríamos:</a:t>
            </a:r>
            <a:endParaRPr/>
          </a:p>
          <a:p>
            <a:pPr indent="0" lvl="0" marL="137160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/>
              <a:t>“Comi 4 biscoitos!”</a:t>
            </a:r>
            <a:endParaRPr/>
          </a:p>
          <a:p>
            <a:pPr indent="0" lvl="0" marL="137160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/>
              <a:t>“Comi 4 biscoitos!”</a:t>
            </a:r>
            <a:endParaRPr/>
          </a:p>
          <a:p>
            <a:pPr indent="0" lvl="0" marL="137160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/>
              <a:t>“Comi 4 biscoitos!”</a:t>
            </a:r>
            <a:endParaRPr/>
          </a:p>
          <a:p>
            <a:pPr indent="0" lvl="0" marL="1371600" rtl="0" algn="l">
              <a:spcBef>
                <a:spcPts val="1900"/>
              </a:spcBef>
              <a:spcAft>
                <a:spcPts val="19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“Comi 4 biscoitos!”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9"/>
          <p:cNvSpPr txBox="1"/>
          <p:nvPr>
            <p:ph type="title"/>
          </p:nvPr>
        </p:nvSpPr>
        <p:spPr>
          <a:xfrm>
            <a:off x="337675" y="593367"/>
            <a:ext cx="9230700" cy="7638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Pare e pense...</a:t>
            </a:r>
            <a:endParaRPr/>
          </a:p>
        </p:txBody>
      </p:sp>
      <p:sp>
        <p:nvSpPr>
          <p:cNvPr id="195" name="Google Shape;195;p39"/>
          <p:cNvSpPr txBox="1"/>
          <p:nvPr>
            <p:ph idx="1" type="body"/>
          </p:nvPr>
        </p:nvSpPr>
        <p:spPr>
          <a:xfrm>
            <a:off x="337675" y="1536633"/>
            <a:ext cx="9230700" cy="45552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900"/>
              </a:spcAft>
              <a:buNone/>
            </a:pPr>
            <a:r>
              <a:t/>
            </a:r>
            <a:endParaRPr/>
          </a:p>
        </p:txBody>
      </p:sp>
      <p:pic>
        <p:nvPicPr>
          <p:cNvPr id="196" name="Google Shape;19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675" y="1581425"/>
            <a:ext cx="9132151" cy="281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0"/>
          <p:cNvSpPr txBox="1"/>
          <p:nvPr>
            <p:ph type="title"/>
          </p:nvPr>
        </p:nvSpPr>
        <p:spPr>
          <a:xfrm>
            <a:off x="337675" y="593367"/>
            <a:ext cx="9230700" cy="7638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Vamos praticar!!!</a:t>
            </a:r>
            <a:endParaRPr/>
          </a:p>
        </p:txBody>
      </p:sp>
      <p:sp>
        <p:nvSpPr>
          <p:cNvPr id="202" name="Google Shape;202;p40"/>
          <p:cNvSpPr txBox="1"/>
          <p:nvPr>
            <p:ph idx="1" type="body"/>
          </p:nvPr>
        </p:nvSpPr>
        <p:spPr>
          <a:xfrm>
            <a:off x="337675" y="1536633"/>
            <a:ext cx="9230700" cy="45552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-US"/>
              <a:t>Escreva um programa que coloque na tela os primeiros 10 números inteiros, da seguinte forma:</a:t>
            </a:r>
            <a:endParaRPr/>
          </a:p>
          <a:p>
            <a:pPr indent="0" lvl="0" marL="182880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 sz="1400"/>
              <a:t>1</a:t>
            </a:r>
            <a:br>
              <a:rPr lang="en-US" sz="1400"/>
            </a:br>
            <a:r>
              <a:rPr lang="en-US" sz="1400"/>
              <a:t>2</a:t>
            </a:r>
            <a:br>
              <a:rPr lang="en-US" sz="1400"/>
            </a:br>
            <a:r>
              <a:rPr lang="en-US" sz="1400"/>
              <a:t>3</a:t>
            </a:r>
            <a:br>
              <a:rPr lang="en-US" sz="1400"/>
            </a:br>
            <a:r>
              <a:rPr lang="en-US" sz="1400"/>
              <a:t>4</a:t>
            </a:r>
            <a:br>
              <a:rPr lang="en-US" sz="1400"/>
            </a:br>
            <a:r>
              <a:rPr lang="en-US" sz="1400"/>
              <a:t>5</a:t>
            </a:r>
            <a:br>
              <a:rPr lang="en-US" sz="1400"/>
            </a:br>
            <a:r>
              <a:rPr lang="en-US" sz="1400"/>
              <a:t>6</a:t>
            </a:r>
            <a:br>
              <a:rPr lang="en-US" sz="1400"/>
            </a:br>
            <a:r>
              <a:rPr lang="en-US" sz="1400"/>
              <a:t>7</a:t>
            </a:r>
            <a:br>
              <a:rPr lang="en-US" sz="1400"/>
            </a:br>
            <a:r>
              <a:rPr lang="en-US" sz="1400"/>
              <a:t>8</a:t>
            </a:r>
            <a:br>
              <a:rPr lang="en-US" sz="1400"/>
            </a:br>
            <a:r>
              <a:rPr lang="en-US" sz="1400"/>
              <a:t>9</a:t>
            </a:r>
            <a:br>
              <a:rPr lang="en-US" sz="1400"/>
            </a:br>
            <a:r>
              <a:rPr lang="en-US" sz="1400"/>
              <a:t>10</a:t>
            </a:r>
            <a:endParaRPr sz="1400"/>
          </a:p>
          <a:p>
            <a:pPr indent="-361950" lvl="0" marL="457200" rtl="0" algn="l">
              <a:spcBef>
                <a:spcPts val="1900"/>
              </a:spcBef>
              <a:spcAft>
                <a:spcPts val="0"/>
              </a:spcAft>
              <a:buSzPts val="2100"/>
              <a:buAutoNum type="arabicPeriod"/>
            </a:pPr>
            <a:r>
              <a:rPr lang="en-US"/>
              <a:t>Desenvolver um algoritmo que leia uma sequência de números inteiros, calculando  e imprimindo o quadrado de cada número lido. A sequência deve terminar quando o número 0 (zero) for lido.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1"/>
          <p:cNvSpPr txBox="1"/>
          <p:nvPr>
            <p:ph type="title"/>
          </p:nvPr>
        </p:nvSpPr>
        <p:spPr>
          <a:xfrm>
            <a:off x="337675" y="593367"/>
            <a:ext cx="9230700" cy="7638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Desafio</a:t>
            </a:r>
            <a:endParaRPr/>
          </a:p>
        </p:txBody>
      </p:sp>
      <p:sp>
        <p:nvSpPr>
          <p:cNvPr id="208" name="Google Shape;208;p41"/>
          <p:cNvSpPr txBox="1"/>
          <p:nvPr>
            <p:ph idx="1" type="body"/>
          </p:nvPr>
        </p:nvSpPr>
        <p:spPr>
          <a:xfrm>
            <a:off x="337675" y="1536633"/>
            <a:ext cx="9230700" cy="45552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900"/>
              </a:spcAft>
              <a:buNone/>
            </a:pPr>
            <a:r>
              <a:rPr lang="en-US"/>
              <a:t>Faça algoritmo para ler 10 valores inteiros e depois identificar e mostrar o menor valor.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/>
          <p:nvPr>
            <p:ph type="title"/>
          </p:nvPr>
        </p:nvSpPr>
        <p:spPr>
          <a:xfrm>
            <a:off x="337675" y="593367"/>
            <a:ext cx="9230700" cy="7638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 que aprendemos na última aula?</a:t>
            </a:r>
            <a:endParaRPr/>
          </a:p>
        </p:txBody>
      </p:sp>
      <p:sp>
        <p:nvSpPr>
          <p:cNvPr id="118" name="Google Shape;118;p28"/>
          <p:cNvSpPr txBox="1"/>
          <p:nvPr>
            <p:ph idx="1" type="body"/>
          </p:nvPr>
        </p:nvSpPr>
        <p:spPr>
          <a:xfrm>
            <a:off x="337675" y="1357175"/>
            <a:ext cx="9568200" cy="47346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-412750" lvl="0" marL="431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rial"/>
              <a:buAutoNum type="arabicPeriod"/>
            </a:pPr>
            <a:r>
              <a:rPr lang="en-US" sz="3100">
                <a:solidFill>
                  <a:schemeClr val="dk1"/>
                </a:solidFill>
              </a:rPr>
              <a:t>Aprendemos a usar a estrutura if-else e a como combinar os operadores relacionais</a:t>
            </a:r>
            <a:endParaRPr b="1" sz="18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19" name="Google Shape;119;p28"/>
          <p:cNvPicPr preferRelativeResize="0"/>
          <p:nvPr/>
        </p:nvPicPr>
        <p:blipFill rotWithShape="1">
          <a:blip r:embed="rId3">
            <a:alphaModFix/>
          </a:blip>
          <a:srcRect b="0" l="33836" r="0" t="0"/>
          <a:stretch/>
        </p:blipFill>
        <p:spPr>
          <a:xfrm>
            <a:off x="7074147" y="4232933"/>
            <a:ext cx="2831852" cy="26250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26" y="5177988"/>
            <a:ext cx="6845150" cy="136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8"/>
          <p:cNvPicPr preferRelativeResize="0"/>
          <p:nvPr/>
        </p:nvPicPr>
        <p:blipFill rotWithShape="1">
          <a:blip r:embed="rId5">
            <a:alphaModFix/>
          </a:blip>
          <a:srcRect b="15038" l="0" r="0" t="0"/>
          <a:stretch/>
        </p:blipFill>
        <p:spPr>
          <a:xfrm>
            <a:off x="244525" y="2698648"/>
            <a:ext cx="8837350" cy="134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 txBox="1"/>
          <p:nvPr>
            <p:ph type="title"/>
          </p:nvPr>
        </p:nvSpPr>
        <p:spPr>
          <a:xfrm>
            <a:off x="337675" y="593367"/>
            <a:ext cx="9230700" cy="7638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Introdução</a:t>
            </a:r>
            <a:endParaRPr/>
          </a:p>
        </p:txBody>
      </p:sp>
      <p:sp>
        <p:nvSpPr>
          <p:cNvPr id="127" name="Google Shape;127;p29"/>
          <p:cNvSpPr txBox="1"/>
          <p:nvPr>
            <p:ph idx="1" type="body"/>
          </p:nvPr>
        </p:nvSpPr>
        <p:spPr>
          <a:xfrm>
            <a:off x="337675" y="1536633"/>
            <a:ext cx="9230700" cy="45552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0000"/>
                </a:solidFill>
              </a:rPr>
              <a:t>Até agora, vimos como </a:t>
            </a:r>
            <a:r>
              <a:rPr b="1" lang="en-US" sz="2800">
                <a:solidFill>
                  <a:srgbClr val="000000"/>
                </a:solidFill>
              </a:rPr>
              <a:t>tomar decisões</a:t>
            </a:r>
            <a:r>
              <a:rPr lang="en-US" sz="2800">
                <a:solidFill>
                  <a:srgbClr val="000000"/>
                </a:solidFill>
              </a:rPr>
              <a:t> com base em </a:t>
            </a:r>
            <a:r>
              <a:rPr b="1" lang="en-US" sz="2800">
                <a:solidFill>
                  <a:srgbClr val="000000"/>
                </a:solidFill>
              </a:rPr>
              <a:t>condições avaliadas</a:t>
            </a:r>
            <a:endParaRPr b="1" sz="28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if nota &gt;= 60: </a:t>
            </a:r>
            <a:endParaRPr sz="24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	print(“Aprovado!”)</a:t>
            </a:r>
            <a:endParaRPr sz="24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else:</a:t>
            </a:r>
            <a:endParaRPr sz="24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1900"/>
              </a:spcBef>
              <a:spcAft>
                <a:spcPts val="1900"/>
              </a:spcAft>
              <a:buNone/>
            </a:pPr>
            <a:r>
              <a:rPr lang="en-US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	print(“Reprovado!”)</a:t>
            </a:r>
            <a:endParaRPr sz="2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0"/>
          <p:cNvSpPr txBox="1"/>
          <p:nvPr>
            <p:ph type="title"/>
          </p:nvPr>
        </p:nvSpPr>
        <p:spPr>
          <a:xfrm>
            <a:off x="337675" y="593367"/>
            <a:ext cx="9230700" cy="7638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Introdução</a:t>
            </a:r>
            <a:endParaRPr/>
          </a:p>
        </p:txBody>
      </p:sp>
      <p:sp>
        <p:nvSpPr>
          <p:cNvPr id="133" name="Google Shape;133;p30"/>
          <p:cNvSpPr txBox="1"/>
          <p:nvPr>
            <p:ph idx="1" type="body"/>
          </p:nvPr>
        </p:nvSpPr>
        <p:spPr>
          <a:xfrm>
            <a:off x="337675" y="1536633"/>
            <a:ext cx="9230700" cy="45552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 entanto, em algumas situações, isso pode não ser suficiente pra uma tomada de decisão</a:t>
            </a:r>
            <a:endParaRPr/>
          </a:p>
          <a:p>
            <a:pPr indent="0" lvl="0" marL="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/>
              <a:t>Imagine que você ganhou um pacote de biscoitos deliciosos e só vai parar de comê-lo quando os biscoitos do pacote acabarem…</a:t>
            </a:r>
            <a:endParaRPr/>
          </a:p>
          <a:p>
            <a:pPr indent="0" lvl="0" marL="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900"/>
              </a:spcBef>
              <a:spcAft>
                <a:spcPts val="1900"/>
              </a:spcAft>
              <a:buNone/>
            </a:pPr>
            <a:r>
              <a:rPr lang="en-US"/>
              <a:t>Como saber se os biscoitos acabaram ou não?</a:t>
            </a:r>
            <a:endParaRPr/>
          </a:p>
        </p:txBody>
      </p:sp>
      <p:pic>
        <p:nvPicPr>
          <p:cNvPr id="134" name="Google Shape;134;p30"/>
          <p:cNvPicPr preferRelativeResize="0"/>
          <p:nvPr/>
        </p:nvPicPr>
        <p:blipFill rotWithShape="1">
          <a:blip r:embed="rId3">
            <a:alphaModFix/>
          </a:blip>
          <a:srcRect b="19669" l="0" r="0" t="16071"/>
          <a:stretch/>
        </p:blipFill>
        <p:spPr>
          <a:xfrm>
            <a:off x="4916875" y="3912587"/>
            <a:ext cx="3524250" cy="14383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95deee98255ac87ad2baa25caa81d209.gif" id="135" name="Google Shape;13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54175" y="3582075"/>
            <a:ext cx="2296125" cy="209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/>
          <p:nvPr>
            <p:ph type="title"/>
          </p:nvPr>
        </p:nvSpPr>
        <p:spPr>
          <a:xfrm>
            <a:off x="337675" y="593367"/>
            <a:ext cx="9230700" cy="7638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Introdução</a:t>
            </a:r>
            <a:endParaRPr/>
          </a:p>
        </p:txBody>
      </p:sp>
      <p:pic>
        <p:nvPicPr>
          <p:cNvPr id="141" name="Google Shape;14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5799" y="2048200"/>
            <a:ext cx="6614375" cy="382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31"/>
          <p:cNvSpPr txBox="1"/>
          <p:nvPr/>
        </p:nvSpPr>
        <p:spPr>
          <a:xfrm>
            <a:off x="337675" y="1403800"/>
            <a:ext cx="8906100" cy="7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A cada retirada de um biscoito, vamos testar se existem ou não mais biscoitos! </a:t>
            </a:r>
            <a:endParaRPr sz="2400"/>
          </a:p>
        </p:txBody>
      </p:sp>
      <p:sp>
        <p:nvSpPr>
          <p:cNvPr id="143" name="Google Shape;143;p31"/>
          <p:cNvSpPr txBox="1"/>
          <p:nvPr/>
        </p:nvSpPr>
        <p:spPr>
          <a:xfrm>
            <a:off x="421025" y="5868425"/>
            <a:ext cx="8906100" cy="7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Enquanto o teste for verdadeiro, retire um biscoito e o coma! =D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2"/>
          <p:cNvSpPr txBox="1"/>
          <p:nvPr>
            <p:ph type="title"/>
          </p:nvPr>
        </p:nvSpPr>
        <p:spPr>
          <a:xfrm>
            <a:off x="337675" y="593367"/>
            <a:ext cx="9230700" cy="7638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Introdução</a:t>
            </a:r>
            <a:endParaRPr/>
          </a:p>
        </p:txBody>
      </p:sp>
      <p:sp>
        <p:nvSpPr>
          <p:cNvPr id="149" name="Google Shape;149;p32"/>
          <p:cNvSpPr txBox="1"/>
          <p:nvPr>
            <p:ph idx="1" type="body"/>
          </p:nvPr>
        </p:nvSpPr>
        <p:spPr>
          <a:xfrm>
            <a:off x="337675" y="1536633"/>
            <a:ext cx="9230700" cy="45552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Em algoritmos já esbarramos em problemas que poderiam ser resolvidos assim…</a:t>
            </a:r>
            <a:endParaRPr/>
          </a:p>
          <a:p>
            <a:pPr indent="0" lvl="0" marL="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/>
              <a:t>Imagine que você tenha que escrever como reforço a seguinte frase 10 vezes:</a:t>
            </a:r>
            <a:endParaRPr/>
          </a:p>
          <a:p>
            <a:pPr indent="0" lvl="0" marL="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/>
              <a:t>		“VOU FAZER TODOS OS EXERCÍCIOS DE ALGORITMOS!!!”</a:t>
            </a:r>
            <a:endParaRPr/>
          </a:p>
          <a:p>
            <a:pPr indent="0" lvl="0" marL="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900"/>
              </a:spcBef>
              <a:spcAft>
                <a:spcPts val="1900"/>
              </a:spcAft>
              <a:buNone/>
            </a:pPr>
            <a:r>
              <a:rPr lang="en-US"/>
              <a:t>Atualmente, faríamos assim…. -&gt;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3"/>
          <p:cNvSpPr txBox="1"/>
          <p:nvPr>
            <p:ph type="title"/>
          </p:nvPr>
        </p:nvSpPr>
        <p:spPr>
          <a:xfrm>
            <a:off x="337675" y="593367"/>
            <a:ext cx="9230700" cy="7638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Introdução</a:t>
            </a:r>
            <a:endParaRPr/>
          </a:p>
        </p:txBody>
      </p:sp>
      <p:sp>
        <p:nvSpPr>
          <p:cNvPr id="155" name="Google Shape;155;p33"/>
          <p:cNvSpPr txBox="1"/>
          <p:nvPr>
            <p:ph idx="1" type="body"/>
          </p:nvPr>
        </p:nvSpPr>
        <p:spPr>
          <a:xfrm>
            <a:off x="337675" y="1536633"/>
            <a:ext cx="9230700" cy="45552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ourier New"/>
                <a:ea typeface="Courier New"/>
                <a:cs typeface="Courier New"/>
                <a:sym typeface="Courier New"/>
              </a:rPr>
              <a:t>print( </a:t>
            </a:r>
            <a:r>
              <a:rPr lang="en-US" sz="1800">
                <a:latin typeface="Courier New"/>
                <a:ea typeface="Courier New"/>
                <a:cs typeface="Courier New"/>
                <a:sym typeface="Courier New"/>
              </a:rPr>
              <a:t>“VOU FAZER TODOS OS EXERCÍCIOS DE ALGORITMOS!!!”)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 sz="1800">
                <a:latin typeface="Courier New"/>
                <a:ea typeface="Courier New"/>
                <a:cs typeface="Courier New"/>
                <a:sym typeface="Courier New"/>
              </a:rPr>
              <a:t>print( “VOU FAZER TODOS OS EXERCÍCIOS DE ALGORITMOS!!!”)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 sz="1800">
                <a:latin typeface="Courier New"/>
                <a:ea typeface="Courier New"/>
                <a:cs typeface="Courier New"/>
                <a:sym typeface="Courier New"/>
              </a:rPr>
              <a:t>print( “VOU FAZER TODOS OS EXERCÍCIOS DE ALGORITMOS!!!”)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 sz="1800">
                <a:latin typeface="Courier New"/>
                <a:ea typeface="Courier New"/>
                <a:cs typeface="Courier New"/>
                <a:sym typeface="Courier New"/>
              </a:rPr>
              <a:t>print( “VOU FAZER TODOS OS EXERCÍCIOS DE ALGORITMOS!!!”)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 sz="1800">
                <a:latin typeface="Courier New"/>
                <a:ea typeface="Courier New"/>
                <a:cs typeface="Courier New"/>
                <a:sym typeface="Courier New"/>
              </a:rPr>
              <a:t>print( “VOU FAZER TODOS OS EXERCÍCIOS DE ALGORITMOS!!!”)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 sz="1800">
                <a:latin typeface="Courier New"/>
                <a:ea typeface="Courier New"/>
                <a:cs typeface="Courier New"/>
                <a:sym typeface="Courier New"/>
              </a:rPr>
              <a:t>print( “VOU FAZER TODOS OS EXERCÍCIOS DE ALGORITMOS!!!”)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 sz="1800">
                <a:latin typeface="Courier New"/>
                <a:ea typeface="Courier New"/>
                <a:cs typeface="Courier New"/>
                <a:sym typeface="Courier New"/>
              </a:rPr>
              <a:t>print( “VOU FAZER TODOS OS EXERCÍCIOS DE ALGORITMOS!!!”)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 sz="1800">
                <a:latin typeface="Courier New"/>
                <a:ea typeface="Courier New"/>
                <a:cs typeface="Courier New"/>
                <a:sym typeface="Courier New"/>
              </a:rPr>
              <a:t>…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900"/>
              </a:spcBef>
              <a:spcAft>
                <a:spcPts val="19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latin typeface="Courier New"/>
                <a:ea typeface="Courier New"/>
                <a:cs typeface="Courier New"/>
                <a:sym typeface="Courier New"/>
              </a:rPr>
              <a:t>print( “VOU FAZER TODOS OS EXERCÍCIOS DE ALGORITMOS!!!”)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4"/>
          <p:cNvSpPr txBox="1"/>
          <p:nvPr>
            <p:ph type="title"/>
          </p:nvPr>
        </p:nvSpPr>
        <p:spPr>
          <a:xfrm>
            <a:off x="337675" y="593367"/>
            <a:ext cx="9230700" cy="7638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Introdução</a:t>
            </a:r>
            <a:endParaRPr/>
          </a:p>
        </p:txBody>
      </p:sp>
      <p:sp>
        <p:nvSpPr>
          <p:cNvPr id="161" name="Google Shape;161;p34"/>
          <p:cNvSpPr txBox="1"/>
          <p:nvPr>
            <p:ph idx="1" type="body"/>
          </p:nvPr>
        </p:nvSpPr>
        <p:spPr>
          <a:xfrm>
            <a:off x="337675" y="1536633"/>
            <a:ext cx="9230700" cy="45552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Quando o número de vezes é curto, é até possível “copiar e colar” a instrução</a:t>
            </a:r>
            <a:endParaRPr/>
          </a:p>
          <a:p>
            <a:pPr indent="0" lvl="0" marL="0" rtl="0" algn="l">
              <a:spcBef>
                <a:spcPts val="1900"/>
              </a:spcBef>
              <a:spcAft>
                <a:spcPts val="0"/>
              </a:spcAft>
              <a:buNone/>
            </a:pPr>
            <a:r>
              <a:rPr lang="en-US"/>
              <a:t>Mas e se for necessário imprimir uma frase 400 vezes????</a:t>
            </a:r>
            <a:endParaRPr/>
          </a:p>
          <a:p>
            <a:pPr indent="0" lvl="0" marL="0" rtl="0" algn="l">
              <a:spcBef>
                <a:spcPts val="1900"/>
              </a:spcBef>
              <a:spcAft>
                <a:spcPts val="19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3400" y="3736050"/>
            <a:ext cx="6396450" cy="2718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5"/>
          <p:cNvSpPr txBox="1"/>
          <p:nvPr>
            <p:ph type="title"/>
          </p:nvPr>
        </p:nvSpPr>
        <p:spPr>
          <a:xfrm>
            <a:off x="337675" y="593367"/>
            <a:ext cx="9230700" cy="7638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Introdução</a:t>
            </a:r>
            <a:endParaRPr/>
          </a:p>
        </p:txBody>
      </p:sp>
      <p:sp>
        <p:nvSpPr>
          <p:cNvPr id="168" name="Google Shape;168;p35"/>
          <p:cNvSpPr txBox="1"/>
          <p:nvPr>
            <p:ph idx="1" type="body"/>
          </p:nvPr>
        </p:nvSpPr>
        <p:spPr>
          <a:xfrm>
            <a:off x="337675" y="1536633"/>
            <a:ext cx="9230700" cy="4555200"/>
          </a:xfrm>
          <a:prstGeom prst="rect">
            <a:avLst/>
          </a:prstGeom>
        </p:spPr>
        <p:txBody>
          <a:bodyPr anchorCtr="0" anchor="t" bIns="107225" lIns="107225" spcFirstLastPara="1" rIns="107225" wrap="square" tIns="10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900"/>
              </a:spcAft>
              <a:buNone/>
            </a:pPr>
            <a:r>
              <a:rPr lang="en-US"/>
              <a:t>Pior… e se o usuário quiser informar a você por </a:t>
            </a:r>
            <a:r>
              <a:rPr b="1" lang="en-US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US"/>
              <a:t> o total de vezes que você deve mostrar na tela a mensagem???</a:t>
            </a:r>
            <a:endParaRPr/>
          </a:p>
        </p:txBody>
      </p:sp>
      <p:pic>
        <p:nvPicPr>
          <p:cNvPr descr="tumblr_matiie8OGL1rvirmqo1_500.gif" id="169" name="Google Shape;16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1775" y="3566413"/>
            <a:ext cx="4762500" cy="237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